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1EBF7D-10CA-490D-90B3-2BC58B68AFF5}" type="doc">
      <dgm:prSet loTypeId="urn:microsoft.com/office/officeart/2005/8/layout/hProcess4" loCatId="process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CB98F992-7B5E-4764-8710-DB48A22B24AD}">
      <dgm:prSet phldrT="[Texte]" custT="1"/>
      <dgm:spPr/>
      <dgm:t>
        <a:bodyPr/>
        <a:lstStyle/>
        <a:p>
          <a:r>
            <a:rPr lang="fr-FR" sz="1400" b="1" dirty="0"/>
            <a:t>Processus Commercial</a:t>
          </a:r>
        </a:p>
      </dgm:t>
    </dgm:pt>
    <dgm:pt modelId="{7F79B7DD-20B5-4E04-85CA-703B988DCCD0}" type="parTrans" cxnId="{A79010CF-506B-44DE-8E40-E29212FA5A81}">
      <dgm:prSet/>
      <dgm:spPr/>
      <dgm:t>
        <a:bodyPr/>
        <a:lstStyle/>
        <a:p>
          <a:endParaRPr lang="fr-FR" sz="1300"/>
        </a:p>
      </dgm:t>
    </dgm:pt>
    <dgm:pt modelId="{609E2E6E-9EF1-4C53-8642-7F6F2BBE8707}" type="sibTrans" cxnId="{A79010CF-506B-44DE-8E40-E29212FA5A81}">
      <dgm:prSet/>
      <dgm:spPr/>
      <dgm:t>
        <a:bodyPr/>
        <a:lstStyle/>
        <a:p>
          <a:endParaRPr lang="fr-FR" sz="1300"/>
        </a:p>
      </dgm:t>
    </dgm:pt>
    <dgm:pt modelId="{6167F228-E313-45B9-9D64-C66635FD1C6B}">
      <dgm:prSet phldrT="[Texte]" custT="1"/>
      <dgm:spPr/>
      <dgm:t>
        <a:bodyPr/>
        <a:lstStyle/>
        <a:p>
          <a:r>
            <a:rPr lang="fr-FR" sz="1300" dirty="0"/>
            <a:t>Prospection</a:t>
          </a:r>
        </a:p>
      </dgm:t>
    </dgm:pt>
    <dgm:pt modelId="{615D6E13-F420-4220-B399-865113DC3AD4}" type="parTrans" cxnId="{B94C129C-6A8B-4A51-B6A1-380A631F5CC1}">
      <dgm:prSet/>
      <dgm:spPr/>
      <dgm:t>
        <a:bodyPr/>
        <a:lstStyle/>
        <a:p>
          <a:endParaRPr lang="fr-FR" sz="1300"/>
        </a:p>
      </dgm:t>
    </dgm:pt>
    <dgm:pt modelId="{87114785-8CE9-4F69-B1BB-DB5160D93FE6}" type="sibTrans" cxnId="{B94C129C-6A8B-4A51-B6A1-380A631F5CC1}">
      <dgm:prSet/>
      <dgm:spPr/>
      <dgm:t>
        <a:bodyPr/>
        <a:lstStyle/>
        <a:p>
          <a:endParaRPr lang="fr-FR" sz="1300"/>
        </a:p>
      </dgm:t>
    </dgm:pt>
    <dgm:pt modelId="{50B30454-034D-4548-B76B-77D45D325A42}">
      <dgm:prSet phldrT="[Texte]" custT="1"/>
      <dgm:spPr/>
      <dgm:t>
        <a:bodyPr/>
        <a:lstStyle/>
        <a:p>
          <a:r>
            <a:rPr lang="fr-FR" sz="1400" b="1" dirty="0"/>
            <a:t>Processus étude et conception</a:t>
          </a:r>
        </a:p>
      </dgm:t>
    </dgm:pt>
    <dgm:pt modelId="{D8C2F27B-D46E-40C2-8AAC-5D0269404F8C}" type="parTrans" cxnId="{C8C4B5A6-3F80-4156-B3B9-5F022508E96B}">
      <dgm:prSet/>
      <dgm:spPr/>
      <dgm:t>
        <a:bodyPr/>
        <a:lstStyle/>
        <a:p>
          <a:endParaRPr lang="fr-FR" sz="1300"/>
        </a:p>
      </dgm:t>
    </dgm:pt>
    <dgm:pt modelId="{1D230F7A-8685-4A04-9B87-0D02581E97F7}" type="sibTrans" cxnId="{C8C4B5A6-3F80-4156-B3B9-5F022508E96B}">
      <dgm:prSet/>
      <dgm:spPr/>
      <dgm:t>
        <a:bodyPr/>
        <a:lstStyle/>
        <a:p>
          <a:endParaRPr lang="fr-FR" sz="1300"/>
        </a:p>
      </dgm:t>
    </dgm:pt>
    <dgm:pt modelId="{0DFA1B56-028F-4C19-9F91-FDA077AE8846}">
      <dgm:prSet phldrT="[Texte]" custT="1"/>
      <dgm:spPr/>
      <dgm:t>
        <a:bodyPr/>
        <a:lstStyle/>
        <a:p>
          <a:r>
            <a:rPr lang="fr-FR" sz="1300" dirty="0"/>
            <a:t>Expédition</a:t>
          </a:r>
        </a:p>
      </dgm:t>
    </dgm:pt>
    <dgm:pt modelId="{702ED9DE-1111-4802-A8A2-0553B163C8FB}" type="parTrans" cxnId="{0AE4E8BA-78E7-4497-8731-169C7ADD58FB}">
      <dgm:prSet/>
      <dgm:spPr/>
      <dgm:t>
        <a:bodyPr/>
        <a:lstStyle/>
        <a:p>
          <a:endParaRPr lang="fr-FR" sz="1300"/>
        </a:p>
      </dgm:t>
    </dgm:pt>
    <dgm:pt modelId="{1328A049-E532-4B5E-8A55-0F36F27AEABD}" type="sibTrans" cxnId="{0AE4E8BA-78E7-4497-8731-169C7ADD58FB}">
      <dgm:prSet/>
      <dgm:spPr/>
      <dgm:t>
        <a:bodyPr/>
        <a:lstStyle/>
        <a:p>
          <a:endParaRPr lang="fr-FR" sz="1300"/>
        </a:p>
      </dgm:t>
    </dgm:pt>
    <dgm:pt modelId="{32547448-EAE6-4882-B7C8-FE5B446370D7}">
      <dgm:prSet phldrT="[Texte]" custT="1"/>
      <dgm:spPr/>
      <dgm:t>
        <a:bodyPr/>
        <a:lstStyle/>
        <a:p>
          <a:r>
            <a:rPr lang="fr-FR" sz="1300" dirty="0"/>
            <a:t>Préparation des OF</a:t>
          </a:r>
        </a:p>
      </dgm:t>
    </dgm:pt>
    <dgm:pt modelId="{CDCBA46E-E284-4A7F-9BE9-356142333DE1}" type="parTrans" cxnId="{82CA3C29-DA1B-48D8-972D-94466618473B}">
      <dgm:prSet/>
      <dgm:spPr/>
      <dgm:t>
        <a:bodyPr/>
        <a:lstStyle/>
        <a:p>
          <a:endParaRPr lang="fr-FR" sz="1300"/>
        </a:p>
      </dgm:t>
    </dgm:pt>
    <dgm:pt modelId="{EAACADD0-ACFC-4C99-9947-48131C075EAE}" type="sibTrans" cxnId="{82CA3C29-DA1B-48D8-972D-94466618473B}">
      <dgm:prSet/>
      <dgm:spPr/>
      <dgm:t>
        <a:bodyPr/>
        <a:lstStyle/>
        <a:p>
          <a:endParaRPr lang="fr-FR" sz="1300"/>
        </a:p>
      </dgm:t>
    </dgm:pt>
    <dgm:pt modelId="{15CBC854-CCC2-4C90-86F6-A2125958D213}">
      <dgm:prSet phldrT="[Texte]" custT="1"/>
      <dgm:spPr/>
      <dgm:t>
        <a:bodyPr/>
        <a:lstStyle/>
        <a:p>
          <a:r>
            <a:rPr lang="fr-FR" sz="1300" dirty="0"/>
            <a:t>Traitement des commandes</a:t>
          </a:r>
        </a:p>
      </dgm:t>
    </dgm:pt>
    <dgm:pt modelId="{EB57BEB1-0285-479D-869C-FECFD4884261}" type="parTrans" cxnId="{BE98BAAE-0389-41D9-A1F9-FF6F0920D512}">
      <dgm:prSet/>
      <dgm:spPr/>
      <dgm:t>
        <a:bodyPr/>
        <a:lstStyle/>
        <a:p>
          <a:endParaRPr lang="fr-FR" sz="1300"/>
        </a:p>
      </dgm:t>
    </dgm:pt>
    <dgm:pt modelId="{9A826CA3-2380-497B-8FDA-B8081B708A4A}" type="sibTrans" cxnId="{BE98BAAE-0389-41D9-A1F9-FF6F0920D512}">
      <dgm:prSet/>
      <dgm:spPr/>
      <dgm:t>
        <a:bodyPr/>
        <a:lstStyle/>
        <a:p>
          <a:endParaRPr lang="fr-FR" sz="1300"/>
        </a:p>
      </dgm:t>
    </dgm:pt>
    <dgm:pt modelId="{D77BEA54-4E39-4C13-AF34-7D65F415B382}">
      <dgm:prSet phldrT="[Texte]" custT="1"/>
      <dgm:spPr/>
      <dgm:t>
        <a:bodyPr/>
        <a:lstStyle/>
        <a:p>
          <a:r>
            <a:rPr lang="fr-FR" sz="1300" dirty="0"/>
            <a:t>Fabrication</a:t>
          </a:r>
        </a:p>
      </dgm:t>
    </dgm:pt>
    <dgm:pt modelId="{AFB36CDE-4F3D-490E-97B9-0A2150125804}" type="parTrans" cxnId="{196B38CA-B771-4415-84F7-5B855FC38F30}">
      <dgm:prSet/>
      <dgm:spPr/>
      <dgm:t>
        <a:bodyPr/>
        <a:lstStyle/>
        <a:p>
          <a:endParaRPr lang="fr-FR" sz="1300"/>
        </a:p>
      </dgm:t>
    </dgm:pt>
    <dgm:pt modelId="{DD0F823D-D117-49D2-8D61-77F03A07E22C}" type="sibTrans" cxnId="{196B38CA-B771-4415-84F7-5B855FC38F30}">
      <dgm:prSet/>
      <dgm:spPr/>
      <dgm:t>
        <a:bodyPr/>
        <a:lstStyle/>
        <a:p>
          <a:endParaRPr lang="fr-FR" sz="1300"/>
        </a:p>
      </dgm:t>
    </dgm:pt>
    <dgm:pt modelId="{678927AF-EE1A-46A1-85F6-CFE6BE264F13}">
      <dgm:prSet phldrT="[Texte]" custT="1"/>
      <dgm:spPr/>
      <dgm:t>
        <a:bodyPr/>
        <a:lstStyle/>
        <a:p>
          <a:r>
            <a:rPr lang="fr-FR" sz="1300" dirty="0"/>
            <a:t>Contrôle</a:t>
          </a:r>
        </a:p>
      </dgm:t>
    </dgm:pt>
    <dgm:pt modelId="{5143A29A-F822-47DE-B326-2B42B2F7DE59}" type="parTrans" cxnId="{551EC013-3F91-40DC-843B-0506476A72C7}">
      <dgm:prSet/>
      <dgm:spPr/>
      <dgm:t>
        <a:bodyPr/>
        <a:lstStyle/>
        <a:p>
          <a:endParaRPr lang="fr-FR" sz="1300"/>
        </a:p>
      </dgm:t>
    </dgm:pt>
    <dgm:pt modelId="{C276A679-F5AA-4A77-B569-18BF81DDAEAC}" type="sibTrans" cxnId="{551EC013-3F91-40DC-843B-0506476A72C7}">
      <dgm:prSet/>
      <dgm:spPr/>
      <dgm:t>
        <a:bodyPr/>
        <a:lstStyle/>
        <a:p>
          <a:endParaRPr lang="fr-FR" sz="1300"/>
        </a:p>
      </dgm:t>
    </dgm:pt>
    <dgm:pt modelId="{57DF6D80-C68A-4C24-8900-189EC956366D}">
      <dgm:prSet phldrT="[Texte]" custT="1"/>
      <dgm:spPr/>
      <dgm:t>
        <a:bodyPr/>
        <a:lstStyle/>
        <a:p>
          <a:r>
            <a:rPr lang="fr-FR" sz="1400" b="1" dirty="0"/>
            <a:t>Processus Production</a:t>
          </a:r>
        </a:p>
      </dgm:t>
    </dgm:pt>
    <dgm:pt modelId="{87BB64A0-0377-4ED4-A52D-D5881A0AFD1A}" type="parTrans" cxnId="{753266E8-9DE8-4A34-BB21-E29D0993A335}">
      <dgm:prSet/>
      <dgm:spPr/>
      <dgm:t>
        <a:bodyPr/>
        <a:lstStyle/>
        <a:p>
          <a:endParaRPr lang="fr-FR"/>
        </a:p>
      </dgm:t>
    </dgm:pt>
    <dgm:pt modelId="{4B6C4B3A-50C9-4DE2-A235-FA63D3C159C5}" type="sibTrans" cxnId="{753266E8-9DE8-4A34-BB21-E29D0993A335}">
      <dgm:prSet/>
      <dgm:spPr/>
      <dgm:t>
        <a:bodyPr/>
        <a:lstStyle/>
        <a:p>
          <a:endParaRPr lang="fr-FR"/>
        </a:p>
      </dgm:t>
    </dgm:pt>
    <dgm:pt modelId="{6E0C646E-6515-4A28-87AB-8696BE39807F}">
      <dgm:prSet phldrT="[Texte]" custT="1"/>
      <dgm:spPr/>
      <dgm:t>
        <a:bodyPr/>
        <a:lstStyle/>
        <a:p>
          <a:r>
            <a:rPr lang="fr-FR" sz="1300" b="0" dirty="0"/>
            <a:t>Planifier la conception</a:t>
          </a:r>
        </a:p>
      </dgm:t>
    </dgm:pt>
    <dgm:pt modelId="{C0F52813-8F9A-4177-BA5C-7B9C52C11666}" type="parTrans" cxnId="{CA81E463-048C-4A27-BAE4-1E8B58B26A36}">
      <dgm:prSet/>
      <dgm:spPr/>
      <dgm:t>
        <a:bodyPr/>
        <a:lstStyle/>
        <a:p>
          <a:endParaRPr lang="fr-FR"/>
        </a:p>
      </dgm:t>
    </dgm:pt>
    <dgm:pt modelId="{0FA4C9CD-53A5-4718-B226-85883E7A2B43}" type="sibTrans" cxnId="{CA81E463-048C-4A27-BAE4-1E8B58B26A36}">
      <dgm:prSet/>
      <dgm:spPr/>
      <dgm:t>
        <a:bodyPr/>
        <a:lstStyle/>
        <a:p>
          <a:endParaRPr lang="fr-FR"/>
        </a:p>
      </dgm:t>
    </dgm:pt>
    <dgm:pt modelId="{6E301BE2-A2D6-4659-B820-62C114B4A2BB}">
      <dgm:prSet phldrT="[Texte]" custT="1"/>
      <dgm:spPr/>
      <dgm:t>
        <a:bodyPr/>
        <a:lstStyle/>
        <a:p>
          <a:r>
            <a:rPr lang="fr-FR" sz="1300" b="0" dirty="0"/>
            <a:t>Réaliser la conception</a:t>
          </a:r>
        </a:p>
      </dgm:t>
    </dgm:pt>
    <dgm:pt modelId="{01B17237-A9CB-478B-B11B-FA6703166222}" type="parTrans" cxnId="{96D1B312-105F-48C2-AEFB-425E53613FDD}">
      <dgm:prSet/>
      <dgm:spPr/>
      <dgm:t>
        <a:bodyPr/>
        <a:lstStyle/>
        <a:p>
          <a:endParaRPr lang="fr-FR"/>
        </a:p>
      </dgm:t>
    </dgm:pt>
    <dgm:pt modelId="{AF454D79-C782-41A8-8DAF-C977E21849CC}" type="sibTrans" cxnId="{96D1B312-105F-48C2-AEFB-425E53613FDD}">
      <dgm:prSet/>
      <dgm:spPr/>
      <dgm:t>
        <a:bodyPr/>
        <a:lstStyle/>
        <a:p>
          <a:endParaRPr lang="fr-FR"/>
        </a:p>
      </dgm:t>
    </dgm:pt>
    <dgm:pt modelId="{1B9C9F1B-2892-48DC-B951-2EC934ED1614}">
      <dgm:prSet phldrT="[Texte]" custT="1"/>
      <dgm:spPr/>
      <dgm:t>
        <a:bodyPr/>
        <a:lstStyle/>
        <a:p>
          <a:r>
            <a:rPr lang="fr-FR" sz="1300" b="0" dirty="0"/>
            <a:t>Validation de la conception</a:t>
          </a:r>
        </a:p>
      </dgm:t>
    </dgm:pt>
    <dgm:pt modelId="{C753B342-A84D-44E5-A9AB-9A9043872BE0}" type="parTrans" cxnId="{83F8294C-195F-4238-B676-846C14906E8D}">
      <dgm:prSet/>
      <dgm:spPr/>
      <dgm:t>
        <a:bodyPr/>
        <a:lstStyle/>
        <a:p>
          <a:endParaRPr lang="fr-FR"/>
        </a:p>
      </dgm:t>
    </dgm:pt>
    <dgm:pt modelId="{5D3FF3CF-279C-4D49-95B2-DAA958B8E032}" type="sibTrans" cxnId="{83F8294C-195F-4238-B676-846C14906E8D}">
      <dgm:prSet/>
      <dgm:spPr/>
      <dgm:t>
        <a:bodyPr/>
        <a:lstStyle/>
        <a:p>
          <a:endParaRPr lang="fr-FR"/>
        </a:p>
      </dgm:t>
    </dgm:pt>
    <dgm:pt modelId="{CC18A1CC-157D-4D28-B008-FC573941F5B5}" type="pres">
      <dgm:prSet presAssocID="{591EBF7D-10CA-490D-90B3-2BC58B68AFF5}" presName="Name0" presStyleCnt="0">
        <dgm:presLayoutVars>
          <dgm:dir/>
          <dgm:animLvl val="lvl"/>
          <dgm:resizeHandles val="exact"/>
        </dgm:presLayoutVars>
      </dgm:prSet>
      <dgm:spPr/>
    </dgm:pt>
    <dgm:pt modelId="{EEBE9E16-75F2-4E40-8D5E-02BC53D165AF}" type="pres">
      <dgm:prSet presAssocID="{591EBF7D-10CA-490D-90B3-2BC58B68AFF5}" presName="tSp" presStyleCnt="0"/>
      <dgm:spPr/>
    </dgm:pt>
    <dgm:pt modelId="{0D59EAF0-FBE2-4E0F-AAF5-00DCA808C2FD}" type="pres">
      <dgm:prSet presAssocID="{591EBF7D-10CA-490D-90B3-2BC58B68AFF5}" presName="bSp" presStyleCnt="0"/>
      <dgm:spPr/>
    </dgm:pt>
    <dgm:pt modelId="{52AD1369-7367-4F66-83D1-1CC2B56083A0}" type="pres">
      <dgm:prSet presAssocID="{591EBF7D-10CA-490D-90B3-2BC58B68AFF5}" presName="process" presStyleCnt="0"/>
      <dgm:spPr/>
    </dgm:pt>
    <dgm:pt modelId="{70BE6BC7-694E-472E-8B9B-3ECE8FB1780C}" type="pres">
      <dgm:prSet presAssocID="{CB98F992-7B5E-4764-8710-DB48A22B24AD}" presName="composite1" presStyleCnt="0"/>
      <dgm:spPr/>
    </dgm:pt>
    <dgm:pt modelId="{0752D05D-0E0C-42B0-9B14-B59A401A2D5D}" type="pres">
      <dgm:prSet presAssocID="{CB98F992-7B5E-4764-8710-DB48A22B24AD}" presName="dummyNode1" presStyleLbl="node1" presStyleIdx="0" presStyleCnt="3"/>
      <dgm:spPr/>
    </dgm:pt>
    <dgm:pt modelId="{EC7C2D40-8EB2-4B61-B821-21B3F78D2235}" type="pres">
      <dgm:prSet presAssocID="{CB98F992-7B5E-4764-8710-DB48A22B24AD}" presName="childNode1" presStyleLbl="bgAcc1" presStyleIdx="0" presStyleCnt="3" custScaleX="161828" custScaleY="110422" custLinFactNeighborX="-31437" custLinFactNeighborY="-555">
        <dgm:presLayoutVars>
          <dgm:bulletEnabled val="1"/>
        </dgm:presLayoutVars>
      </dgm:prSet>
      <dgm:spPr/>
    </dgm:pt>
    <dgm:pt modelId="{C7A69B24-51CA-4403-962B-981264CEC802}" type="pres">
      <dgm:prSet presAssocID="{CB98F992-7B5E-4764-8710-DB48A22B24AD}" presName="childNode1tx" presStyleLbl="bgAcc1" presStyleIdx="0" presStyleCnt="3">
        <dgm:presLayoutVars>
          <dgm:bulletEnabled val="1"/>
        </dgm:presLayoutVars>
      </dgm:prSet>
      <dgm:spPr/>
    </dgm:pt>
    <dgm:pt modelId="{E184735C-3B81-4E8A-AF6E-7207741F44A5}" type="pres">
      <dgm:prSet presAssocID="{CB98F992-7B5E-4764-8710-DB48A22B24AD}" presName="parentNode1" presStyleLbl="node1" presStyleIdx="0" presStyleCnt="3" custScaleY="110420" custLinFactNeighborX="-35367" custLinFactNeighborY="-1291">
        <dgm:presLayoutVars>
          <dgm:chMax val="1"/>
          <dgm:bulletEnabled val="1"/>
        </dgm:presLayoutVars>
      </dgm:prSet>
      <dgm:spPr/>
    </dgm:pt>
    <dgm:pt modelId="{31DC2DF0-899E-4261-B511-0F26266CA072}" type="pres">
      <dgm:prSet presAssocID="{CB98F992-7B5E-4764-8710-DB48A22B24AD}" presName="connSite1" presStyleCnt="0"/>
      <dgm:spPr/>
    </dgm:pt>
    <dgm:pt modelId="{19AFA9D8-6B01-4B26-8358-0D05ABE0B191}" type="pres">
      <dgm:prSet presAssocID="{609E2E6E-9EF1-4C53-8642-7F6F2BBE8707}" presName="Name9" presStyleLbl="sibTrans2D1" presStyleIdx="0" presStyleCnt="2"/>
      <dgm:spPr/>
    </dgm:pt>
    <dgm:pt modelId="{6A53DCAF-F7F9-40C7-AB0B-1516447A354C}" type="pres">
      <dgm:prSet presAssocID="{50B30454-034D-4548-B76B-77D45D325A42}" presName="composite2" presStyleCnt="0"/>
      <dgm:spPr/>
    </dgm:pt>
    <dgm:pt modelId="{62A22751-A897-415D-9BD5-FEA7D9F2E377}" type="pres">
      <dgm:prSet presAssocID="{50B30454-034D-4548-B76B-77D45D325A42}" presName="dummyNode2" presStyleLbl="node1" presStyleIdx="0" presStyleCnt="3"/>
      <dgm:spPr/>
    </dgm:pt>
    <dgm:pt modelId="{FD7CDB3B-790E-4F79-903E-08BE766F386B}" type="pres">
      <dgm:prSet presAssocID="{50B30454-034D-4548-B76B-77D45D325A42}" presName="childNode2" presStyleLbl="bgAcc1" presStyleIdx="1" presStyleCnt="3" custScaleX="161828" custScaleY="111528" custLinFactNeighborX="758" custLinFactNeighborY="1889">
        <dgm:presLayoutVars>
          <dgm:bulletEnabled val="1"/>
        </dgm:presLayoutVars>
      </dgm:prSet>
      <dgm:spPr/>
    </dgm:pt>
    <dgm:pt modelId="{80DA06A7-A321-481F-80CA-16D58000F7A1}" type="pres">
      <dgm:prSet presAssocID="{50B30454-034D-4548-B76B-77D45D325A42}" presName="childNode2tx" presStyleLbl="bgAcc1" presStyleIdx="1" presStyleCnt="3">
        <dgm:presLayoutVars>
          <dgm:bulletEnabled val="1"/>
        </dgm:presLayoutVars>
      </dgm:prSet>
      <dgm:spPr/>
    </dgm:pt>
    <dgm:pt modelId="{358C5350-1579-4EB5-B357-01D440533CC6}" type="pres">
      <dgm:prSet presAssocID="{50B30454-034D-4548-B76B-77D45D325A42}" presName="parentNode2" presStyleLbl="node1" presStyleIdx="1" presStyleCnt="3" custScaleX="119306" custLinFactNeighborX="31535" custLinFactNeighborY="-15239">
        <dgm:presLayoutVars>
          <dgm:chMax val="0"/>
          <dgm:bulletEnabled val="1"/>
        </dgm:presLayoutVars>
      </dgm:prSet>
      <dgm:spPr/>
    </dgm:pt>
    <dgm:pt modelId="{FFAF2E30-2B23-49BB-8E32-EB0813CF32FE}" type="pres">
      <dgm:prSet presAssocID="{50B30454-034D-4548-B76B-77D45D325A42}" presName="connSite2" presStyleCnt="0"/>
      <dgm:spPr/>
    </dgm:pt>
    <dgm:pt modelId="{430982A2-C1C9-4EBA-8C82-74328B61FF27}" type="pres">
      <dgm:prSet presAssocID="{1D230F7A-8685-4A04-9B87-0D02581E97F7}" presName="Name18" presStyleLbl="sibTrans2D1" presStyleIdx="1" presStyleCnt="2"/>
      <dgm:spPr/>
    </dgm:pt>
    <dgm:pt modelId="{FA0704F1-7677-4635-9EEE-545856DD0A4F}" type="pres">
      <dgm:prSet presAssocID="{57DF6D80-C68A-4C24-8900-189EC956366D}" presName="composite1" presStyleCnt="0"/>
      <dgm:spPr/>
    </dgm:pt>
    <dgm:pt modelId="{2FC14C4A-B83E-49DA-9788-D5D994AAA810}" type="pres">
      <dgm:prSet presAssocID="{57DF6D80-C68A-4C24-8900-189EC956366D}" presName="dummyNode1" presStyleLbl="node1" presStyleIdx="1" presStyleCnt="3"/>
      <dgm:spPr/>
    </dgm:pt>
    <dgm:pt modelId="{027877C0-2C31-45A8-A018-03C42DC91296}" type="pres">
      <dgm:prSet presAssocID="{57DF6D80-C68A-4C24-8900-189EC956366D}" presName="childNode1" presStyleLbl="bgAcc1" presStyleIdx="2" presStyleCnt="3" custScaleX="212747" custScaleY="111528">
        <dgm:presLayoutVars>
          <dgm:bulletEnabled val="1"/>
        </dgm:presLayoutVars>
      </dgm:prSet>
      <dgm:spPr/>
    </dgm:pt>
    <dgm:pt modelId="{59628E4B-D0DB-4176-B80C-7747FD867F78}" type="pres">
      <dgm:prSet presAssocID="{57DF6D80-C68A-4C24-8900-189EC956366D}" presName="childNode1tx" presStyleLbl="bgAcc1" presStyleIdx="2" presStyleCnt="3">
        <dgm:presLayoutVars>
          <dgm:bulletEnabled val="1"/>
        </dgm:presLayoutVars>
      </dgm:prSet>
      <dgm:spPr/>
    </dgm:pt>
    <dgm:pt modelId="{8FD4BE6A-D26F-414E-8541-1A696442142A}" type="pres">
      <dgm:prSet presAssocID="{57DF6D80-C68A-4C24-8900-189EC956366D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944EAF63-B500-44A0-BCF9-2C90C0008574}" type="pres">
      <dgm:prSet presAssocID="{57DF6D80-C68A-4C24-8900-189EC956366D}" presName="connSite1" presStyleCnt="0"/>
      <dgm:spPr/>
    </dgm:pt>
  </dgm:ptLst>
  <dgm:cxnLst>
    <dgm:cxn modelId="{0CCB5002-7512-4D35-A719-83AD1864F58E}" type="presOf" srcId="{1B9C9F1B-2892-48DC-B951-2EC934ED1614}" destId="{FD7CDB3B-790E-4F79-903E-08BE766F386B}" srcOrd="0" destOrd="2" presId="urn:microsoft.com/office/officeart/2005/8/layout/hProcess4"/>
    <dgm:cxn modelId="{8B1A6203-53BB-49B4-94CE-7AC789AB3154}" type="presOf" srcId="{57DF6D80-C68A-4C24-8900-189EC956366D}" destId="{8FD4BE6A-D26F-414E-8541-1A696442142A}" srcOrd="0" destOrd="0" presId="urn:microsoft.com/office/officeart/2005/8/layout/hProcess4"/>
    <dgm:cxn modelId="{96D1B312-105F-48C2-AEFB-425E53613FDD}" srcId="{50B30454-034D-4548-B76B-77D45D325A42}" destId="{6E301BE2-A2D6-4659-B820-62C114B4A2BB}" srcOrd="1" destOrd="0" parTransId="{01B17237-A9CB-478B-B11B-FA6703166222}" sibTransId="{AF454D79-C782-41A8-8DAF-C977E21849CC}"/>
    <dgm:cxn modelId="{551EC013-3F91-40DC-843B-0506476A72C7}" srcId="{57DF6D80-C68A-4C24-8900-189EC956366D}" destId="{678927AF-EE1A-46A1-85F6-CFE6BE264F13}" srcOrd="2" destOrd="0" parTransId="{5143A29A-F822-47DE-B326-2B42B2F7DE59}" sibTransId="{C276A679-F5AA-4A77-B569-18BF81DDAEAC}"/>
    <dgm:cxn modelId="{8123AF21-947D-4EC6-9F41-24A7CF287C76}" type="presOf" srcId="{678927AF-EE1A-46A1-85F6-CFE6BE264F13}" destId="{027877C0-2C31-45A8-A018-03C42DC91296}" srcOrd="0" destOrd="2" presId="urn:microsoft.com/office/officeart/2005/8/layout/hProcess4"/>
    <dgm:cxn modelId="{F8A94523-7D11-403D-8F05-B5A4BA9DDCBB}" type="presOf" srcId="{0DFA1B56-028F-4C19-9F91-FDA077AE8846}" destId="{59628E4B-D0DB-4176-B80C-7747FD867F78}" srcOrd="1" destOrd="3" presId="urn:microsoft.com/office/officeart/2005/8/layout/hProcess4"/>
    <dgm:cxn modelId="{82CA3C29-DA1B-48D8-972D-94466618473B}" srcId="{57DF6D80-C68A-4C24-8900-189EC956366D}" destId="{32547448-EAE6-4882-B7C8-FE5B446370D7}" srcOrd="0" destOrd="0" parTransId="{CDCBA46E-E284-4A7F-9BE9-356142333DE1}" sibTransId="{EAACADD0-ACFC-4C99-9947-48131C075EAE}"/>
    <dgm:cxn modelId="{3A538B2C-3F13-4425-BC30-2559353C8F6B}" type="presOf" srcId="{6E0C646E-6515-4A28-87AB-8696BE39807F}" destId="{FD7CDB3B-790E-4F79-903E-08BE766F386B}" srcOrd="0" destOrd="0" presId="urn:microsoft.com/office/officeart/2005/8/layout/hProcess4"/>
    <dgm:cxn modelId="{4808A52E-151B-49E0-877B-E1914B3F4B1D}" type="presOf" srcId="{D77BEA54-4E39-4C13-AF34-7D65F415B382}" destId="{027877C0-2C31-45A8-A018-03C42DC91296}" srcOrd="0" destOrd="1" presId="urn:microsoft.com/office/officeart/2005/8/layout/hProcess4"/>
    <dgm:cxn modelId="{2D53C430-2397-49E5-A5AB-4624D5C3B898}" type="presOf" srcId="{15CBC854-CCC2-4C90-86F6-A2125958D213}" destId="{EC7C2D40-8EB2-4B61-B821-21B3F78D2235}" srcOrd="0" destOrd="1" presId="urn:microsoft.com/office/officeart/2005/8/layout/hProcess4"/>
    <dgm:cxn modelId="{B6E0BC3D-E999-48B5-ACD2-074A01AF7952}" type="presOf" srcId="{6E301BE2-A2D6-4659-B820-62C114B4A2BB}" destId="{80DA06A7-A321-481F-80CA-16D58000F7A1}" srcOrd="1" destOrd="1" presId="urn:microsoft.com/office/officeart/2005/8/layout/hProcess4"/>
    <dgm:cxn modelId="{9B710E5C-F8A8-4638-BB95-06B419C15A0E}" type="presOf" srcId="{15CBC854-CCC2-4C90-86F6-A2125958D213}" destId="{C7A69B24-51CA-4403-962B-981264CEC802}" srcOrd="1" destOrd="1" presId="urn:microsoft.com/office/officeart/2005/8/layout/hProcess4"/>
    <dgm:cxn modelId="{CA81E463-048C-4A27-BAE4-1E8B58B26A36}" srcId="{50B30454-034D-4548-B76B-77D45D325A42}" destId="{6E0C646E-6515-4A28-87AB-8696BE39807F}" srcOrd="0" destOrd="0" parTransId="{C0F52813-8F9A-4177-BA5C-7B9C52C11666}" sibTransId="{0FA4C9CD-53A5-4718-B226-85883E7A2B43}"/>
    <dgm:cxn modelId="{DB1B9364-C78D-499B-8EE1-32C8A796798D}" type="presOf" srcId="{6167F228-E313-45B9-9D64-C66635FD1C6B}" destId="{EC7C2D40-8EB2-4B61-B821-21B3F78D2235}" srcOrd="0" destOrd="0" presId="urn:microsoft.com/office/officeart/2005/8/layout/hProcess4"/>
    <dgm:cxn modelId="{E4200247-56DD-4A54-8AFE-2605D41C1BF8}" type="presOf" srcId="{D77BEA54-4E39-4C13-AF34-7D65F415B382}" destId="{59628E4B-D0DB-4176-B80C-7747FD867F78}" srcOrd="1" destOrd="1" presId="urn:microsoft.com/office/officeart/2005/8/layout/hProcess4"/>
    <dgm:cxn modelId="{E2BC9868-6569-40AE-9129-63BAF81FE5A8}" type="presOf" srcId="{6E0C646E-6515-4A28-87AB-8696BE39807F}" destId="{80DA06A7-A321-481F-80CA-16D58000F7A1}" srcOrd="1" destOrd="0" presId="urn:microsoft.com/office/officeart/2005/8/layout/hProcess4"/>
    <dgm:cxn modelId="{4302F348-EEEB-4A64-B3DF-042BE46A2E37}" type="presOf" srcId="{1B9C9F1B-2892-48DC-B951-2EC934ED1614}" destId="{80DA06A7-A321-481F-80CA-16D58000F7A1}" srcOrd="1" destOrd="2" presId="urn:microsoft.com/office/officeart/2005/8/layout/hProcess4"/>
    <dgm:cxn modelId="{E818E369-196E-4822-B8A9-BE5E4BC73EAF}" type="presOf" srcId="{591EBF7D-10CA-490D-90B3-2BC58B68AFF5}" destId="{CC18A1CC-157D-4D28-B008-FC573941F5B5}" srcOrd="0" destOrd="0" presId="urn:microsoft.com/office/officeart/2005/8/layout/hProcess4"/>
    <dgm:cxn modelId="{83F8294C-195F-4238-B676-846C14906E8D}" srcId="{50B30454-034D-4548-B76B-77D45D325A42}" destId="{1B9C9F1B-2892-48DC-B951-2EC934ED1614}" srcOrd="2" destOrd="0" parTransId="{C753B342-A84D-44E5-A9AB-9A9043872BE0}" sibTransId="{5D3FF3CF-279C-4D49-95B2-DAA958B8E032}"/>
    <dgm:cxn modelId="{5ECEDE59-1744-499D-8990-2AA141461B54}" type="presOf" srcId="{6167F228-E313-45B9-9D64-C66635FD1C6B}" destId="{C7A69B24-51CA-4403-962B-981264CEC802}" srcOrd="1" destOrd="0" presId="urn:microsoft.com/office/officeart/2005/8/layout/hProcess4"/>
    <dgm:cxn modelId="{8090387C-623D-4B34-BD25-263C876649C1}" type="presOf" srcId="{678927AF-EE1A-46A1-85F6-CFE6BE264F13}" destId="{59628E4B-D0DB-4176-B80C-7747FD867F78}" srcOrd="1" destOrd="2" presId="urn:microsoft.com/office/officeart/2005/8/layout/hProcess4"/>
    <dgm:cxn modelId="{DFCAEA87-8917-4B1C-A8F9-36844B5D6C9E}" type="presOf" srcId="{1D230F7A-8685-4A04-9B87-0D02581E97F7}" destId="{430982A2-C1C9-4EBA-8C82-74328B61FF27}" srcOrd="0" destOrd="0" presId="urn:microsoft.com/office/officeart/2005/8/layout/hProcess4"/>
    <dgm:cxn modelId="{A719B28E-7A7B-4CA5-AF61-8ACD65A7804C}" type="presOf" srcId="{32547448-EAE6-4882-B7C8-FE5B446370D7}" destId="{59628E4B-D0DB-4176-B80C-7747FD867F78}" srcOrd="1" destOrd="0" presId="urn:microsoft.com/office/officeart/2005/8/layout/hProcess4"/>
    <dgm:cxn modelId="{B94C129C-6A8B-4A51-B6A1-380A631F5CC1}" srcId="{CB98F992-7B5E-4764-8710-DB48A22B24AD}" destId="{6167F228-E313-45B9-9D64-C66635FD1C6B}" srcOrd="0" destOrd="0" parTransId="{615D6E13-F420-4220-B399-865113DC3AD4}" sibTransId="{87114785-8CE9-4F69-B1BB-DB5160D93FE6}"/>
    <dgm:cxn modelId="{C8C4B5A6-3F80-4156-B3B9-5F022508E96B}" srcId="{591EBF7D-10CA-490D-90B3-2BC58B68AFF5}" destId="{50B30454-034D-4548-B76B-77D45D325A42}" srcOrd="1" destOrd="0" parTransId="{D8C2F27B-D46E-40C2-8AAC-5D0269404F8C}" sibTransId="{1D230F7A-8685-4A04-9B87-0D02581E97F7}"/>
    <dgm:cxn modelId="{BE98BAAE-0389-41D9-A1F9-FF6F0920D512}" srcId="{CB98F992-7B5E-4764-8710-DB48A22B24AD}" destId="{15CBC854-CCC2-4C90-86F6-A2125958D213}" srcOrd="1" destOrd="0" parTransId="{EB57BEB1-0285-479D-869C-FECFD4884261}" sibTransId="{9A826CA3-2380-497B-8FDA-B8081B708A4A}"/>
    <dgm:cxn modelId="{ED1107B1-E22C-4DDB-8AFD-7604C4CC19A4}" type="presOf" srcId="{32547448-EAE6-4882-B7C8-FE5B446370D7}" destId="{027877C0-2C31-45A8-A018-03C42DC91296}" srcOrd="0" destOrd="0" presId="urn:microsoft.com/office/officeart/2005/8/layout/hProcess4"/>
    <dgm:cxn modelId="{0AE4E8BA-78E7-4497-8731-169C7ADD58FB}" srcId="{57DF6D80-C68A-4C24-8900-189EC956366D}" destId="{0DFA1B56-028F-4C19-9F91-FDA077AE8846}" srcOrd="3" destOrd="0" parTransId="{702ED9DE-1111-4802-A8A2-0553B163C8FB}" sibTransId="{1328A049-E532-4B5E-8A55-0F36F27AEABD}"/>
    <dgm:cxn modelId="{196B38CA-B771-4415-84F7-5B855FC38F30}" srcId="{57DF6D80-C68A-4C24-8900-189EC956366D}" destId="{D77BEA54-4E39-4C13-AF34-7D65F415B382}" srcOrd="1" destOrd="0" parTransId="{AFB36CDE-4F3D-490E-97B9-0A2150125804}" sibTransId="{DD0F823D-D117-49D2-8D61-77F03A07E22C}"/>
    <dgm:cxn modelId="{A79010CF-506B-44DE-8E40-E29212FA5A81}" srcId="{591EBF7D-10CA-490D-90B3-2BC58B68AFF5}" destId="{CB98F992-7B5E-4764-8710-DB48A22B24AD}" srcOrd="0" destOrd="0" parTransId="{7F79B7DD-20B5-4E04-85CA-703B988DCCD0}" sibTransId="{609E2E6E-9EF1-4C53-8642-7F6F2BBE8707}"/>
    <dgm:cxn modelId="{0FF1EFDA-A768-4C9E-8C3E-720DD51FB55D}" type="presOf" srcId="{CB98F992-7B5E-4764-8710-DB48A22B24AD}" destId="{E184735C-3B81-4E8A-AF6E-7207741F44A5}" srcOrd="0" destOrd="0" presId="urn:microsoft.com/office/officeart/2005/8/layout/hProcess4"/>
    <dgm:cxn modelId="{07B120DB-BBB4-4BBF-8CB9-FFC601A4388C}" type="presOf" srcId="{609E2E6E-9EF1-4C53-8642-7F6F2BBE8707}" destId="{19AFA9D8-6B01-4B26-8358-0D05ABE0B191}" srcOrd="0" destOrd="0" presId="urn:microsoft.com/office/officeart/2005/8/layout/hProcess4"/>
    <dgm:cxn modelId="{358872DC-4456-479C-B399-070E53E3BF92}" type="presOf" srcId="{50B30454-034D-4548-B76B-77D45D325A42}" destId="{358C5350-1579-4EB5-B357-01D440533CC6}" srcOrd="0" destOrd="0" presId="urn:microsoft.com/office/officeart/2005/8/layout/hProcess4"/>
    <dgm:cxn modelId="{753266E8-9DE8-4A34-BB21-E29D0993A335}" srcId="{591EBF7D-10CA-490D-90B3-2BC58B68AFF5}" destId="{57DF6D80-C68A-4C24-8900-189EC956366D}" srcOrd="2" destOrd="0" parTransId="{87BB64A0-0377-4ED4-A52D-D5881A0AFD1A}" sibTransId="{4B6C4B3A-50C9-4DE2-A235-FA63D3C159C5}"/>
    <dgm:cxn modelId="{C86852EA-5CA3-4ECD-9B2E-F2B699C4C394}" type="presOf" srcId="{6E301BE2-A2D6-4659-B820-62C114B4A2BB}" destId="{FD7CDB3B-790E-4F79-903E-08BE766F386B}" srcOrd="0" destOrd="1" presId="urn:microsoft.com/office/officeart/2005/8/layout/hProcess4"/>
    <dgm:cxn modelId="{BA08B0EB-1616-4625-AE20-589E460F15C2}" type="presOf" srcId="{0DFA1B56-028F-4C19-9F91-FDA077AE8846}" destId="{027877C0-2C31-45A8-A018-03C42DC91296}" srcOrd="0" destOrd="3" presId="urn:microsoft.com/office/officeart/2005/8/layout/hProcess4"/>
    <dgm:cxn modelId="{BBDCBC0C-4AD6-4BF0-AB8D-A9F98E82101E}" type="presParOf" srcId="{CC18A1CC-157D-4D28-B008-FC573941F5B5}" destId="{EEBE9E16-75F2-4E40-8D5E-02BC53D165AF}" srcOrd="0" destOrd="0" presId="urn:microsoft.com/office/officeart/2005/8/layout/hProcess4"/>
    <dgm:cxn modelId="{DD198176-CABE-42AC-B631-BF8D3DCFAE4B}" type="presParOf" srcId="{CC18A1CC-157D-4D28-B008-FC573941F5B5}" destId="{0D59EAF0-FBE2-4E0F-AAF5-00DCA808C2FD}" srcOrd="1" destOrd="0" presId="urn:microsoft.com/office/officeart/2005/8/layout/hProcess4"/>
    <dgm:cxn modelId="{14F10A10-254D-4934-9F64-0CB0E7547F78}" type="presParOf" srcId="{CC18A1CC-157D-4D28-B008-FC573941F5B5}" destId="{52AD1369-7367-4F66-83D1-1CC2B56083A0}" srcOrd="2" destOrd="0" presId="urn:microsoft.com/office/officeart/2005/8/layout/hProcess4"/>
    <dgm:cxn modelId="{312C8143-A403-48F1-985E-7883211D4C39}" type="presParOf" srcId="{52AD1369-7367-4F66-83D1-1CC2B56083A0}" destId="{70BE6BC7-694E-472E-8B9B-3ECE8FB1780C}" srcOrd="0" destOrd="0" presId="urn:microsoft.com/office/officeart/2005/8/layout/hProcess4"/>
    <dgm:cxn modelId="{8C7112AC-EA62-418F-BFFA-152AEC8FB148}" type="presParOf" srcId="{70BE6BC7-694E-472E-8B9B-3ECE8FB1780C}" destId="{0752D05D-0E0C-42B0-9B14-B59A401A2D5D}" srcOrd="0" destOrd="0" presId="urn:microsoft.com/office/officeart/2005/8/layout/hProcess4"/>
    <dgm:cxn modelId="{75AFAFFF-5A9E-49F4-9F90-CBA2040A86CE}" type="presParOf" srcId="{70BE6BC7-694E-472E-8B9B-3ECE8FB1780C}" destId="{EC7C2D40-8EB2-4B61-B821-21B3F78D2235}" srcOrd="1" destOrd="0" presId="urn:microsoft.com/office/officeart/2005/8/layout/hProcess4"/>
    <dgm:cxn modelId="{F5778236-D4DA-4CE9-BA50-E758F02B0397}" type="presParOf" srcId="{70BE6BC7-694E-472E-8B9B-3ECE8FB1780C}" destId="{C7A69B24-51CA-4403-962B-981264CEC802}" srcOrd="2" destOrd="0" presId="urn:microsoft.com/office/officeart/2005/8/layout/hProcess4"/>
    <dgm:cxn modelId="{E0A8C107-B9E9-4BBF-963F-89A90196219F}" type="presParOf" srcId="{70BE6BC7-694E-472E-8B9B-3ECE8FB1780C}" destId="{E184735C-3B81-4E8A-AF6E-7207741F44A5}" srcOrd="3" destOrd="0" presId="urn:microsoft.com/office/officeart/2005/8/layout/hProcess4"/>
    <dgm:cxn modelId="{FE4D157A-F126-4E9C-8598-C66F851824AD}" type="presParOf" srcId="{70BE6BC7-694E-472E-8B9B-3ECE8FB1780C}" destId="{31DC2DF0-899E-4261-B511-0F26266CA072}" srcOrd="4" destOrd="0" presId="urn:microsoft.com/office/officeart/2005/8/layout/hProcess4"/>
    <dgm:cxn modelId="{E4EE1016-60FB-4284-9705-21CAC2AD0BF5}" type="presParOf" srcId="{52AD1369-7367-4F66-83D1-1CC2B56083A0}" destId="{19AFA9D8-6B01-4B26-8358-0D05ABE0B191}" srcOrd="1" destOrd="0" presId="urn:microsoft.com/office/officeart/2005/8/layout/hProcess4"/>
    <dgm:cxn modelId="{EC3EC1A6-E657-4AA9-AB65-22AEEC015780}" type="presParOf" srcId="{52AD1369-7367-4F66-83D1-1CC2B56083A0}" destId="{6A53DCAF-F7F9-40C7-AB0B-1516447A354C}" srcOrd="2" destOrd="0" presId="urn:microsoft.com/office/officeart/2005/8/layout/hProcess4"/>
    <dgm:cxn modelId="{291F3432-C199-47FC-AD43-FCC25D98B029}" type="presParOf" srcId="{6A53DCAF-F7F9-40C7-AB0B-1516447A354C}" destId="{62A22751-A897-415D-9BD5-FEA7D9F2E377}" srcOrd="0" destOrd="0" presId="urn:microsoft.com/office/officeart/2005/8/layout/hProcess4"/>
    <dgm:cxn modelId="{73AB41C1-D6EB-4513-98A7-70945167EECD}" type="presParOf" srcId="{6A53DCAF-F7F9-40C7-AB0B-1516447A354C}" destId="{FD7CDB3B-790E-4F79-903E-08BE766F386B}" srcOrd="1" destOrd="0" presId="urn:microsoft.com/office/officeart/2005/8/layout/hProcess4"/>
    <dgm:cxn modelId="{52E910E2-7410-4BF4-BA8C-4223AA4D1FC6}" type="presParOf" srcId="{6A53DCAF-F7F9-40C7-AB0B-1516447A354C}" destId="{80DA06A7-A321-481F-80CA-16D58000F7A1}" srcOrd="2" destOrd="0" presId="urn:microsoft.com/office/officeart/2005/8/layout/hProcess4"/>
    <dgm:cxn modelId="{DF44AC4F-47F6-4592-9B73-F09444269552}" type="presParOf" srcId="{6A53DCAF-F7F9-40C7-AB0B-1516447A354C}" destId="{358C5350-1579-4EB5-B357-01D440533CC6}" srcOrd="3" destOrd="0" presId="urn:microsoft.com/office/officeart/2005/8/layout/hProcess4"/>
    <dgm:cxn modelId="{9E659A09-F6D4-4D6B-AEC0-EBC1EBB12AD3}" type="presParOf" srcId="{6A53DCAF-F7F9-40C7-AB0B-1516447A354C}" destId="{FFAF2E30-2B23-49BB-8E32-EB0813CF32FE}" srcOrd="4" destOrd="0" presId="urn:microsoft.com/office/officeart/2005/8/layout/hProcess4"/>
    <dgm:cxn modelId="{8A3199EF-7E42-46D5-9FDA-942D81C18156}" type="presParOf" srcId="{52AD1369-7367-4F66-83D1-1CC2B56083A0}" destId="{430982A2-C1C9-4EBA-8C82-74328B61FF27}" srcOrd="3" destOrd="0" presId="urn:microsoft.com/office/officeart/2005/8/layout/hProcess4"/>
    <dgm:cxn modelId="{04BA0C10-6021-4DFF-AF5E-216E140639A1}" type="presParOf" srcId="{52AD1369-7367-4F66-83D1-1CC2B56083A0}" destId="{FA0704F1-7677-4635-9EEE-545856DD0A4F}" srcOrd="4" destOrd="0" presId="urn:microsoft.com/office/officeart/2005/8/layout/hProcess4"/>
    <dgm:cxn modelId="{6E2B1CE7-ECEA-4222-A050-FC59245A32D8}" type="presParOf" srcId="{FA0704F1-7677-4635-9EEE-545856DD0A4F}" destId="{2FC14C4A-B83E-49DA-9788-D5D994AAA810}" srcOrd="0" destOrd="0" presId="urn:microsoft.com/office/officeart/2005/8/layout/hProcess4"/>
    <dgm:cxn modelId="{DA6D8508-9C57-45E9-B9A8-A204B7121900}" type="presParOf" srcId="{FA0704F1-7677-4635-9EEE-545856DD0A4F}" destId="{027877C0-2C31-45A8-A018-03C42DC91296}" srcOrd="1" destOrd="0" presId="urn:microsoft.com/office/officeart/2005/8/layout/hProcess4"/>
    <dgm:cxn modelId="{F4445FFD-C369-4DE2-8514-674BA0358D75}" type="presParOf" srcId="{FA0704F1-7677-4635-9EEE-545856DD0A4F}" destId="{59628E4B-D0DB-4176-B80C-7747FD867F78}" srcOrd="2" destOrd="0" presId="urn:microsoft.com/office/officeart/2005/8/layout/hProcess4"/>
    <dgm:cxn modelId="{1589454F-C081-4397-816C-FD0687AD743B}" type="presParOf" srcId="{FA0704F1-7677-4635-9EEE-545856DD0A4F}" destId="{8FD4BE6A-D26F-414E-8541-1A696442142A}" srcOrd="3" destOrd="0" presId="urn:microsoft.com/office/officeart/2005/8/layout/hProcess4"/>
    <dgm:cxn modelId="{083BF00E-FF3F-4ECF-9753-36B58803097C}" type="presParOf" srcId="{FA0704F1-7677-4635-9EEE-545856DD0A4F}" destId="{944EAF63-B500-44A0-BCF9-2C90C000857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8F1F31-D0C9-4911-A7E6-FA0DC1A5E1C0}" type="doc">
      <dgm:prSet loTypeId="urn:microsoft.com/office/officeart/2005/8/layout/chevron2" loCatId="list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fr-FR"/>
        </a:p>
      </dgm:t>
    </dgm:pt>
    <dgm:pt modelId="{B34F9C65-3148-4DD9-9A52-2B8C9B0274B7}">
      <dgm:prSet phldrT="[Texte]" custT="1"/>
      <dgm:spPr/>
      <dgm:t>
        <a:bodyPr/>
        <a:lstStyle/>
        <a:p>
          <a:r>
            <a:rPr lang="fr-FR" sz="1400" b="1" dirty="0"/>
            <a:t>Processus Management</a:t>
          </a:r>
        </a:p>
      </dgm:t>
    </dgm:pt>
    <dgm:pt modelId="{4C73608D-303B-45B9-93B0-0F093F6CA8F6}" type="parTrans" cxnId="{D43CE23A-41E1-4B7E-8909-9354254830BC}">
      <dgm:prSet/>
      <dgm:spPr/>
      <dgm:t>
        <a:bodyPr/>
        <a:lstStyle/>
        <a:p>
          <a:endParaRPr lang="fr-FR" sz="1300"/>
        </a:p>
      </dgm:t>
    </dgm:pt>
    <dgm:pt modelId="{CCEA7628-3128-45F3-9EFE-60BCC234492F}" type="sibTrans" cxnId="{D43CE23A-41E1-4B7E-8909-9354254830BC}">
      <dgm:prSet/>
      <dgm:spPr/>
      <dgm:t>
        <a:bodyPr/>
        <a:lstStyle/>
        <a:p>
          <a:endParaRPr lang="fr-FR" sz="1300"/>
        </a:p>
      </dgm:t>
    </dgm:pt>
    <dgm:pt modelId="{99616EE4-A76E-4924-A907-0A6A077F04B5}">
      <dgm:prSet phldrT="[Texte]" custT="1"/>
      <dgm:spPr/>
      <dgm:t>
        <a:bodyPr/>
        <a:lstStyle/>
        <a:p>
          <a:r>
            <a:rPr lang="fr-FR" sz="1300" dirty="0"/>
            <a:t>Ecoute des parties intéressées</a:t>
          </a:r>
        </a:p>
      </dgm:t>
    </dgm:pt>
    <dgm:pt modelId="{0DDC8E87-19B3-4E62-AB31-9DE45A3F1959}" type="parTrans" cxnId="{6331F023-BFD1-494F-925E-C1848F6C6D92}">
      <dgm:prSet/>
      <dgm:spPr/>
      <dgm:t>
        <a:bodyPr/>
        <a:lstStyle/>
        <a:p>
          <a:endParaRPr lang="fr-FR" sz="1300"/>
        </a:p>
      </dgm:t>
    </dgm:pt>
    <dgm:pt modelId="{06A22EB1-8466-49DC-92F9-45EB3C7EF97F}" type="sibTrans" cxnId="{6331F023-BFD1-494F-925E-C1848F6C6D92}">
      <dgm:prSet/>
      <dgm:spPr/>
      <dgm:t>
        <a:bodyPr/>
        <a:lstStyle/>
        <a:p>
          <a:endParaRPr lang="fr-FR" sz="1300"/>
        </a:p>
      </dgm:t>
    </dgm:pt>
    <dgm:pt modelId="{A77E1424-43EA-4877-BF1E-55367D770E97}">
      <dgm:prSet phldrT="[Texte]" custT="1"/>
      <dgm:spPr/>
      <dgm:t>
        <a:bodyPr/>
        <a:lstStyle/>
        <a:p>
          <a:r>
            <a:rPr lang="fr-FR" sz="1300" dirty="0"/>
            <a:t>Communication interne/externe</a:t>
          </a:r>
        </a:p>
      </dgm:t>
    </dgm:pt>
    <dgm:pt modelId="{B95FB2FE-CA52-48A1-A24B-F5194597053E}" type="parTrans" cxnId="{32ABBC7B-6B15-42D2-A070-438F7704C157}">
      <dgm:prSet/>
      <dgm:spPr/>
      <dgm:t>
        <a:bodyPr/>
        <a:lstStyle/>
        <a:p>
          <a:endParaRPr lang="fr-FR" sz="1300"/>
        </a:p>
      </dgm:t>
    </dgm:pt>
    <dgm:pt modelId="{B3CF33FD-6F5F-441A-8332-8EC2D9E51330}" type="sibTrans" cxnId="{32ABBC7B-6B15-42D2-A070-438F7704C157}">
      <dgm:prSet/>
      <dgm:spPr/>
      <dgm:t>
        <a:bodyPr/>
        <a:lstStyle/>
        <a:p>
          <a:endParaRPr lang="fr-FR" sz="1300"/>
        </a:p>
      </dgm:t>
    </dgm:pt>
    <dgm:pt modelId="{C14A7777-8CF0-4E32-8209-92325BB55DF2}">
      <dgm:prSet phldrT="[Texte]" custT="1"/>
      <dgm:spPr/>
      <dgm:t>
        <a:bodyPr/>
        <a:lstStyle/>
        <a:p>
          <a:r>
            <a:rPr lang="fr-FR" sz="1300" dirty="0"/>
            <a:t>Objectifs</a:t>
          </a:r>
        </a:p>
      </dgm:t>
    </dgm:pt>
    <dgm:pt modelId="{79EF6C85-AD39-4CA1-8841-FAA5881DE9BF}" type="parTrans" cxnId="{F89E64F0-CA99-4096-9616-16B45DBE40F2}">
      <dgm:prSet/>
      <dgm:spPr/>
      <dgm:t>
        <a:bodyPr/>
        <a:lstStyle/>
        <a:p>
          <a:endParaRPr lang="fr-FR" sz="1300"/>
        </a:p>
      </dgm:t>
    </dgm:pt>
    <dgm:pt modelId="{0EDED7E2-A9AE-4343-A4DA-EA5FACE65E9A}" type="sibTrans" cxnId="{F89E64F0-CA99-4096-9616-16B45DBE40F2}">
      <dgm:prSet/>
      <dgm:spPr/>
      <dgm:t>
        <a:bodyPr/>
        <a:lstStyle/>
        <a:p>
          <a:endParaRPr lang="fr-FR" sz="1300"/>
        </a:p>
      </dgm:t>
    </dgm:pt>
    <dgm:pt modelId="{CB969220-B88A-4581-8DF8-2F7F234B0766}">
      <dgm:prSet phldrT="[Texte]" custT="1"/>
      <dgm:spPr/>
      <dgm:t>
        <a:bodyPr/>
        <a:lstStyle/>
        <a:p>
          <a:r>
            <a:rPr lang="fr-FR" sz="1300" dirty="0"/>
            <a:t>Stratégie/politique</a:t>
          </a:r>
        </a:p>
      </dgm:t>
    </dgm:pt>
    <dgm:pt modelId="{C61A092B-9915-41FB-A5A9-47BAF36C5811}" type="parTrans" cxnId="{D4F05CFF-8E3C-473B-895E-7D19B048DFF9}">
      <dgm:prSet/>
      <dgm:spPr/>
      <dgm:t>
        <a:bodyPr/>
        <a:lstStyle/>
        <a:p>
          <a:endParaRPr lang="fr-FR" sz="1300"/>
        </a:p>
      </dgm:t>
    </dgm:pt>
    <dgm:pt modelId="{60AA7289-99A5-45E2-A0F4-5464B89582C4}" type="sibTrans" cxnId="{D4F05CFF-8E3C-473B-895E-7D19B048DFF9}">
      <dgm:prSet/>
      <dgm:spPr/>
      <dgm:t>
        <a:bodyPr/>
        <a:lstStyle/>
        <a:p>
          <a:endParaRPr lang="fr-FR" sz="1300"/>
        </a:p>
      </dgm:t>
    </dgm:pt>
    <dgm:pt modelId="{8270B478-5250-4DBD-AA90-884179B515CA}">
      <dgm:prSet phldrT="[Texte]" custT="1"/>
      <dgm:spPr/>
      <dgm:t>
        <a:bodyPr/>
        <a:lstStyle/>
        <a:p>
          <a:r>
            <a:rPr lang="fr-FR" sz="1300" dirty="0"/>
            <a:t>Mise à disposition des ressources (humaines et matérielles)</a:t>
          </a:r>
        </a:p>
      </dgm:t>
    </dgm:pt>
    <dgm:pt modelId="{137BBF11-DAB1-4023-8C59-5C9934834AEA}" type="parTrans" cxnId="{FB0E2AA9-E995-47E0-966D-390BFF0734C9}">
      <dgm:prSet/>
      <dgm:spPr/>
      <dgm:t>
        <a:bodyPr/>
        <a:lstStyle/>
        <a:p>
          <a:endParaRPr lang="fr-FR"/>
        </a:p>
      </dgm:t>
    </dgm:pt>
    <dgm:pt modelId="{744A4521-890C-4CE4-BAA0-F9F7E5E42165}" type="sibTrans" cxnId="{FB0E2AA9-E995-47E0-966D-390BFF0734C9}">
      <dgm:prSet/>
      <dgm:spPr/>
      <dgm:t>
        <a:bodyPr/>
        <a:lstStyle/>
        <a:p>
          <a:endParaRPr lang="fr-FR"/>
        </a:p>
      </dgm:t>
    </dgm:pt>
    <dgm:pt modelId="{E4905443-539E-4C88-A8C4-75BB3598A2B2}" type="pres">
      <dgm:prSet presAssocID="{5F8F1F31-D0C9-4911-A7E6-FA0DC1A5E1C0}" presName="linearFlow" presStyleCnt="0">
        <dgm:presLayoutVars>
          <dgm:dir/>
          <dgm:animLvl val="lvl"/>
          <dgm:resizeHandles val="exact"/>
        </dgm:presLayoutVars>
      </dgm:prSet>
      <dgm:spPr/>
    </dgm:pt>
    <dgm:pt modelId="{F6367388-8043-4BB5-A7A9-1B4DC1F0CFEA}" type="pres">
      <dgm:prSet presAssocID="{B34F9C65-3148-4DD9-9A52-2B8C9B0274B7}" presName="composite" presStyleCnt="0"/>
      <dgm:spPr/>
    </dgm:pt>
    <dgm:pt modelId="{DF0B4726-A634-4ECB-88A6-7E897C04E5C7}" type="pres">
      <dgm:prSet presAssocID="{B34F9C65-3148-4DD9-9A52-2B8C9B0274B7}" presName="parentText" presStyleLbl="alignNode1" presStyleIdx="0" presStyleCnt="1">
        <dgm:presLayoutVars>
          <dgm:chMax val="1"/>
          <dgm:bulletEnabled val="1"/>
        </dgm:presLayoutVars>
      </dgm:prSet>
      <dgm:spPr/>
    </dgm:pt>
    <dgm:pt modelId="{D60CD567-195B-4764-84AE-C90CE7B113EA}" type="pres">
      <dgm:prSet presAssocID="{B34F9C65-3148-4DD9-9A52-2B8C9B0274B7}" presName="descendantText" presStyleLbl="alignAcc1" presStyleIdx="0" presStyleCnt="1" custScaleY="152661" custLinFactNeighborX="2003">
        <dgm:presLayoutVars>
          <dgm:bulletEnabled val="1"/>
        </dgm:presLayoutVars>
      </dgm:prSet>
      <dgm:spPr/>
    </dgm:pt>
  </dgm:ptLst>
  <dgm:cxnLst>
    <dgm:cxn modelId="{9A402E1D-61DC-4E8F-A873-08A30418B52D}" type="presOf" srcId="{A77E1424-43EA-4877-BF1E-55367D770E97}" destId="{D60CD567-195B-4764-84AE-C90CE7B113EA}" srcOrd="0" destOrd="3" presId="urn:microsoft.com/office/officeart/2005/8/layout/chevron2"/>
    <dgm:cxn modelId="{6331F023-BFD1-494F-925E-C1848F6C6D92}" srcId="{B34F9C65-3148-4DD9-9A52-2B8C9B0274B7}" destId="{99616EE4-A76E-4924-A907-0A6A077F04B5}" srcOrd="0" destOrd="0" parTransId="{0DDC8E87-19B3-4E62-AB31-9DE45A3F1959}" sibTransId="{06A22EB1-8466-49DC-92F9-45EB3C7EF97F}"/>
    <dgm:cxn modelId="{C851AB2C-297F-4AD6-925B-56CCD5396871}" type="presOf" srcId="{8270B478-5250-4DBD-AA90-884179B515CA}" destId="{D60CD567-195B-4764-84AE-C90CE7B113EA}" srcOrd="0" destOrd="4" presId="urn:microsoft.com/office/officeart/2005/8/layout/chevron2"/>
    <dgm:cxn modelId="{D43CE23A-41E1-4B7E-8909-9354254830BC}" srcId="{5F8F1F31-D0C9-4911-A7E6-FA0DC1A5E1C0}" destId="{B34F9C65-3148-4DD9-9A52-2B8C9B0274B7}" srcOrd="0" destOrd="0" parTransId="{4C73608D-303B-45B9-93B0-0F093F6CA8F6}" sibTransId="{CCEA7628-3128-45F3-9EFE-60BCC234492F}"/>
    <dgm:cxn modelId="{5979BC3E-AF5B-4E50-9532-A909548B91AF}" type="presOf" srcId="{C14A7777-8CF0-4E32-8209-92325BB55DF2}" destId="{D60CD567-195B-4764-84AE-C90CE7B113EA}" srcOrd="0" destOrd="2" presId="urn:microsoft.com/office/officeart/2005/8/layout/chevron2"/>
    <dgm:cxn modelId="{5E1D1341-A67B-4669-B1C1-178233622E88}" type="presOf" srcId="{99616EE4-A76E-4924-A907-0A6A077F04B5}" destId="{D60CD567-195B-4764-84AE-C90CE7B113EA}" srcOrd="0" destOrd="0" presId="urn:microsoft.com/office/officeart/2005/8/layout/chevron2"/>
    <dgm:cxn modelId="{32ABBC7B-6B15-42D2-A070-438F7704C157}" srcId="{B34F9C65-3148-4DD9-9A52-2B8C9B0274B7}" destId="{A77E1424-43EA-4877-BF1E-55367D770E97}" srcOrd="3" destOrd="0" parTransId="{B95FB2FE-CA52-48A1-A24B-F5194597053E}" sibTransId="{B3CF33FD-6F5F-441A-8332-8EC2D9E51330}"/>
    <dgm:cxn modelId="{F43F3EA0-F6B1-4FE6-A16E-070C5A58311B}" type="presOf" srcId="{CB969220-B88A-4581-8DF8-2F7F234B0766}" destId="{D60CD567-195B-4764-84AE-C90CE7B113EA}" srcOrd="0" destOrd="1" presId="urn:microsoft.com/office/officeart/2005/8/layout/chevron2"/>
    <dgm:cxn modelId="{60A853A3-8D2C-4728-B41D-437AACB9AC99}" type="presOf" srcId="{5F8F1F31-D0C9-4911-A7E6-FA0DC1A5E1C0}" destId="{E4905443-539E-4C88-A8C4-75BB3598A2B2}" srcOrd="0" destOrd="0" presId="urn:microsoft.com/office/officeart/2005/8/layout/chevron2"/>
    <dgm:cxn modelId="{FB0E2AA9-E995-47E0-966D-390BFF0734C9}" srcId="{B34F9C65-3148-4DD9-9A52-2B8C9B0274B7}" destId="{8270B478-5250-4DBD-AA90-884179B515CA}" srcOrd="4" destOrd="0" parTransId="{137BBF11-DAB1-4023-8C59-5C9934834AEA}" sibTransId="{744A4521-890C-4CE4-BAA0-F9F7E5E42165}"/>
    <dgm:cxn modelId="{5DBDDDD3-5FCB-431B-A92D-DD7CC1027F30}" type="presOf" srcId="{B34F9C65-3148-4DD9-9A52-2B8C9B0274B7}" destId="{DF0B4726-A634-4ECB-88A6-7E897C04E5C7}" srcOrd="0" destOrd="0" presId="urn:microsoft.com/office/officeart/2005/8/layout/chevron2"/>
    <dgm:cxn modelId="{F89E64F0-CA99-4096-9616-16B45DBE40F2}" srcId="{B34F9C65-3148-4DD9-9A52-2B8C9B0274B7}" destId="{C14A7777-8CF0-4E32-8209-92325BB55DF2}" srcOrd="2" destOrd="0" parTransId="{79EF6C85-AD39-4CA1-8841-FAA5881DE9BF}" sibTransId="{0EDED7E2-A9AE-4343-A4DA-EA5FACE65E9A}"/>
    <dgm:cxn modelId="{D4F05CFF-8E3C-473B-895E-7D19B048DFF9}" srcId="{B34F9C65-3148-4DD9-9A52-2B8C9B0274B7}" destId="{CB969220-B88A-4581-8DF8-2F7F234B0766}" srcOrd="1" destOrd="0" parTransId="{C61A092B-9915-41FB-A5A9-47BAF36C5811}" sibTransId="{60AA7289-99A5-45E2-A0F4-5464B89582C4}"/>
    <dgm:cxn modelId="{361EF27A-E8E6-4DEC-AD2D-8FA6876638FE}" type="presParOf" srcId="{E4905443-539E-4C88-A8C4-75BB3598A2B2}" destId="{F6367388-8043-4BB5-A7A9-1B4DC1F0CFEA}" srcOrd="0" destOrd="0" presId="urn:microsoft.com/office/officeart/2005/8/layout/chevron2"/>
    <dgm:cxn modelId="{EBF8A7C2-01C5-45D4-937E-EA0DB8EFB8EB}" type="presParOf" srcId="{F6367388-8043-4BB5-A7A9-1B4DC1F0CFEA}" destId="{DF0B4726-A634-4ECB-88A6-7E897C04E5C7}" srcOrd="0" destOrd="0" presId="urn:microsoft.com/office/officeart/2005/8/layout/chevron2"/>
    <dgm:cxn modelId="{E15DD53B-4A1A-45BC-A066-F14F294A0F63}" type="presParOf" srcId="{F6367388-8043-4BB5-A7A9-1B4DC1F0CFEA}" destId="{D60CD567-195B-4764-84AE-C90CE7B113E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588BA0-C133-48CC-A625-61A57A6EE9E1}" type="doc">
      <dgm:prSet loTypeId="urn:microsoft.com/office/officeart/2005/8/layout/hList1" loCatId="list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fr-FR"/>
        </a:p>
      </dgm:t>
    </dgm:pt>
    <dgm:pt modelId="{A57C8C7E-F6C5-4091-A8C3-0BFF82100FE3}">
      <dgm:prSet phldrT="[Texte]" custT="1"/>
      <dgm:spPr/>
      <dgm:t>
        <a:bodyPr/>
        <a:lstStyle/>
        <a:p>
          <a:r>
            <a:rPr lang="fr-FR" sz="1400" b="1" dirty="0"/>
            <a:t>Processus Amélioration</a:t>
          </a:r>
        </a:p>
      </dgm:t>
    </dgm:pt>
    <dgm:pt modelId="{8B394558-E444-4B0E-B62F-82DDEBD8CE69}" type="parTrans" cxnId="{E01DC8BB-251C-47D7-997B-455FF6087713}">
      <dgm:prSet/>
      <dgm:spPr/>
      <dgm:t>
        <a:bodyPr/>
        <a:lstStyle/>
        <a:p>
          <a:endParaRPr lang="fr-FR" sz="1300"/>
        </a:p>
      </dgm:t>
    </dgm:pt>
    <dgm:pt modelId="{520466D1-796E-418F-B194-8A53A0D47EE9}" type="sibTrans" cxnId="{E01DC8BB-251C-47D7-997B-455FF6087713}">
      <dgm:prSet/>
      <dgm:spPr/>
      <dgm:t>
        <a:bodyPr/>
        <a:lstStyle/>
        <a:p>
          <a:endParaRPr lang="fr-FR" sz="1300"/>
        </a:p>
      </dgm:t>
    </dgm:pt>
    <dgm:pt modelId="{0BB91DBF-C788-4132-B499-C94F8A68EA54}">
      <dgm:prSet phldrT="[Texte]" custT="1"/>
      <dgm:spPr/>
      <dgm:t>
        <a:bodyPr/>
        <a:lstStyle/>
        <a:p>
          <a:r>
            <a:rPr lang="fr-FR" sz="1300" dirty="0"/>
            <a:t>Analyse des données</a:t>
          </a:r>
        </a:p>
      </dgm:t>
    </dgm:pt>
    <dgm:pt modelId="{6B4FD69F-7084-46EF-8FB1-74892155A221}" type="parTrans" cxnId="{5A7B439F-F03A-4EFC-BC55-B240AEFE3DDE}">
      <dgm:prSet/>
      <dgm:spPr/>
      <dgm:t>
        <a:bodyPr/>
        <a:lstStyle/>
        <a:p>
          <a:endParaRPr lang="fr-FR" sz="1300"/>
        </a:p>
      </dgm:t>
    </dgm:pt>
    <dgm:pt modelId="{58EC77D3-02D9-484E-9183-CD298E537C6F}" type="sibTrans" cxnId="{5A7B439F-F03A-4EFC-BC55-B240AEFE3DDE}">
      <dgm:prSet/>
      <dgm:spPr/>
      <dgm:t>
        <a:bodyPr/>
        <a:lstStyle/>
        <a:p>
          <a:endParaRPr lang="fr-FR" sz="1300"/>
        </a:p>
      </dgm:t>
    </dgm:pt>
    <dgm:pt modelId="{CE512E88-4FC5-42A0-A43F-F97B0C7ED845}">
      <dgm:prSet phldrT="[Texte]" custT="1"/>
      <dgm:spPr/>
      <dgm:t>
        <a:bodyPr/>
        <a:lstStyle/>
        <a:p>
          <a:r>
            <a:rPr lang="fr-FR" sz="1300" dirty="0"/>
            <a:t>Audit interne</a:t>
          </a:r>
        </a:p>
      </dgm:t>
    </dgm:pt>
    <dgm:pt modelId="{37E09DEB-B823-4E29-BA5A-0C3E4401E02D}" type="parTrans" cxnId="{CFC28340-993F-44D0-9EBC-D8E6CACA45D2}">
      <dgm:prSet/>
      <dgm:spPr/>
      <dgm:t>
        <a:bodyPr/>
        <a:lstStyle/>
        <a:p>
          <a:endParaRPr lang="fr-FR" sz="1300"/>
        </a:p>
      </dgm:t>
    </dgm:pt>
    <dgm:pt modelId="{A54AD8C8-B161-4CC7-8553-C1D7184E6BFC}" type="sibTrans" cxnId="{CFC28340-993F-44D0-9EBC-D8E6CACA45D2}">
      <dgm:prSet/>
      <dgm:spPr/>
      <dgm:t>
        <a:bodyPr/>
        <a:lstStyle/>
        <a:p>
          <a:endParaRPr lang="fr-FR" sz="1300"/>
        </a:p>
      </dgm:t>
    </dgm:pt>
    <dgm:pt modelId="{44529CCF-5B04-430E-9114-2798445B5AA6}">
      <dgm:prSet phldrT="[Texte]" custT="1"/>
      <dgm:spPr/>
      <dgm:t>
        <a:bodyPr/>
        <a:lstStyle/>
        <a:p>
          <a:r>
            <a:rPr lang="fr-FR" sz="1300" dirty="0"/>
            <a:t>Amélioration continue</a:t>
          </a:r>
        </a:p>
      </dgm:t>
    </dgm:pt>
    <dgm:pt modelId="{9A4E5D54-53C6-41D0-A611-1F7B4809B77A}" type="parTrans" cxnId="{540DB6CF-CA84-4F41-90EB-24737042C76A}">
      <dgm:prSet/>
      <dgm:spPr/>
      <dgm:t>
        <a:bodyPr/>
        <a:lstStyle/>
        <a:p>
          <a:endParaRPr lang="fr-FR" sz="1300"/>
        </a:p>
      </dgm:t>
    </dgm:pt>
    <dgm:pt modelId="{AE2EE5F7-8D7D-43B1-B265-CF74249D8003}" type="sibTrans" cxnId="{540DB6CF-CA84-4F41-90EB-24737042C76A}">
      <dgm:prSet/>
      <dgm:spPr/>
      <dgm:t>
        <a:bodyPr/>
        <a:lstStyle/>
        <a:p>
          <a:endParaRPr lang="fr-FR" sz="1300"/>
        </a:p>
      </dgm:t>
    </dgm:pt>
    <dgm:pt modelId="{17D0A6D0-74F0-4527-8EDD-133E7E682275}">
      <dgm:prSet phldrT="[Texte]" custT="1"/>
      <dgm:spPr/>
      <dgm:t>
        <a:bodyPr/>
        <a:lstStyle/>
        <a:p>
          <a:r>
            <a:rPr lang="fr-FR" sz="1300" dirty="0"/>
            <a:t>Gestion des NC et réclamations</a:t>
          </a:r>
        </a:p>
      </dgm:t>
    </dgm:pt>
    <dgm:pt modelId="{2F38AA77-4541-4840-8C5B-5C44B41B7BF7}" type="parTrans" cxnId="{96D55626-A04E-41AD-A6EA-35F69BC3520A}">
      <dgm:prSet/>
      <dgm:spPr/>
      <dgm:t>
        <a:bodyPr/>
        <a:lstStyle/>
        <a:p>
          <a:endParaRPr lang="fr-FR"/>
        </a:p>
      </dgm:t>
    </dgm:pt>
    <dgm:pt modelId="{E0C93E1E-C3ED-4625-8C3E-D42F09E5856D}" type="sibTrans" cxnId="{96D55626-A04E-41AD-A6EA-35F69BC3520A}">
      <dgm:prSet/>
      <dgm:spPr/>
      <dgm:t>
        <a:bodyPr/>
        <a:lstStyle/>
        <a:p>
          <a:endParaRPr lang="fr-FR"/>
        </a:p>
      </dgm:t>
    </dgm:pt>
    <dgm:pt modelId="{3FF41670-0570-4357-92A7-E56BB0726C51}" type="pres">
      <dgm:prSet presAssocID="{DD588BA0-C133-48CC-A625-61A57A6EE9E1}" presName="Name0" presStyleCnt="0">
        <dgm:presLayoutVars>
          <dgm:dir/>
          <dgm:animLvl val="lvl"/>
          <dgm:resizeHandles val="exact"/>
        </dgm:presLayoutVars>
      </dgm:prSet>
      <dgm:spPr/>
    </dgm:pt>
    <dgm:pt modelId="{B6E21B7F-0352-4310-8A41-C80866B81B6F}" type="pres">
      <dgm:prSet presAssocID="{A57C8C7E-F6C5-4091-A8C3-0BFF82100FE3}" presName="composite" presStyleCnt="0"/>
      <dgm:spPr/>
    </dgm:pt>
    <dgm:pt modelId="{783098C0-D337-49ED-B0B7-40A7B7D4F744}" type="pres">
      <dgm:prSet presAssocID="{A57C8C7E-F6C5-4091-A8C3-0BFF82100FE3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016E1C81-AB26-456C-9290-97D90D7FE9FF}" type="pres">
      <dgm:prSet presAssocID="{A57C8C7E-F6C5-4091-A8C3-0BFF82100FE3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96D55626-A04E-41AD-A6EA-35F69BC3520A}" srcId="{A57C8C7E-F6C5-4091-A8C3-0BFF82100FE3}" destId="{17D0A6D0-74F0-4527-8EDD-133E7E682275}" srcOrd="3" destOrd="0" parTransId="{2F38AA77-4541-4840-8C5B-5C44B41B7BF7}" sibTransId="{E0C93E1E-C3ED-4625-8C3E-D42F09E5856D}"/>
    <dgm:cxn modelId="{CFC28340-993F-44D0-9EBC-D8E6CACA45D2}" srcId="{A57C8C7E-F6C5-4091-A8C3-0BFF82100FE3}" destId="{CE512E88-4FC5-42A0-A43F-F97B0C7ED845}" srcOrd="1" destOrd="0" parTransId="{37E09DEB-B823-4E29-BA5A-0C3E4401E02D}" sibTransId="{A54AD8C8-B161-4CC7-8553-C1D7184E6BFC}"/>
    <dgm:cxn modelId="{1B78295B-314A-43B8-AF36-1681ADD84D45}" type="presOf" srcId="{DD588BA0-C133-48CC-A625-61A57A6EE9E1}" destId="{3FF41670-0570-4357-92A7-E56BB0726C51}" srcOrd="0" destOrd="0" presId="urn:microsoft.com/office/officeart/2005/8/layout/hList1"/>
    <dgm:cxn modelId="{DA00277B-1131-4062-AC1F-E9339B5DE531}" type="presOf" srcId="{0BB91DBF-C788-4132-B499-C94F8A68EA54}" destId="{016E1C81-AB26-456C-9290-97D90D7FE9FF}" srcOrd="0" destOrd="0" presId="urn:microsoft.com/office/officeart/2005/8/layout/hList1"/>
    <dgm:cxn modelId="{E01B967E-8090-4F52-8B13-448E881C6306}" type="presOf" srcId="{CE512E88-4FC5-42A0-A43F-F97B0C7ED845}" destId="{016E1C81-AB26-456C-9290-97D90D7FE9FF}" srcOrd="0" destOrd="1" presId="urn:microsoft.com/office/officeart/2005/8/layout/hList1"/>
    <dgm:cxn modelId="{9677169C-2E3F-47DB-8820-27A0A8829344}" type="presOf" srcId="{A57C8C7E-F6C5-4091-A8C3-0BFF82100FE3}" destId="{783098C0-D337-49ED-B0B7-40A7B7D4F744}" srcOrd="0" destOrd="0" presId="urn:microsoft.com/office/officeart/2005/8/layout/hList1"/>
    <dgm:cxn modelId="{5A7B439F-F03A-4EFC-BC55-B240AEFE3DDE}" srcId="{A57C8C7E-F6C5-4091-A8C3-0BFF82100FE3}" destId="{0BB91DBF-C788-4132-B499-C94F8A68EA54}" srcOrd="0" destOrd="0" parTransId="{6B4FD69F-7084-46EF-8FB1-74892155A221}" sibTransId="{58EC77D3-02D9-484E-9183-CD298E537C6F}"/>
    <dgm:cxn modelId="{A7CBE0B0-FDAC-4EC9-AFB1-EAE9D3DFE0DD}" type="presOf" srcId="{44529CCF-5B04-430E-9114-2798445B5AA6}" destId="{016E1C81-AB26-456C-9290-97D90D7FE9FF}" srcOrd="0" destOrd="2" presId="urn:microsoft.com/office/officeart/2005/8/layout/hList1"/>
    <dgm:cxn modelId="{C9F061B5-7EB9-4BDC-8C88-1715C449F8A9}" type="presOf" srcId="{17D0A6D0-74F0-4527-8EDD-133E7E682275}" destId="{016E1C81-AB26-456C-9290-97D90D7FE9FF}" srcOrd="0" destOrd="3" presId="urn:microsoft.com/office/officeart/2005/8/layout/hList1"/>
    <dgm:cxn modelId="{E01DC8BB-251C-47D7-997B-455FF6087713}" srcId="{DD588BA0-C133-48CC-A625-61A57A6EE9E1}" destId="{A57C8C7E-F6C5-4091-A8C3-0BFF82100FE3}" srcOrd="0" destOrd="0" parTransId="{8B394558-E444-4B0E-B62F-82DDEBD8CE69}" sibTransId="{520466D1-796E-418F-B194-8A53A0D47EE9}"/>
    <dgm:cxn modelId="{540DB6CF-CA84-4F41-90EB-24737042C76A}" srcId="{A57C8C7E-F6C5-4091-A8C3-0BFF82100FE3}" destId="{44529CCF-5B04-430E-9114-2798445B5AA6}" srcOrd="2" destOrd="0" parTransId="{9A4E5D54-53C6-41D0-A611-1F7B4809B77A}" sibTransId="{AE2EE5F7-8D7D-43B1-B265-CF74249D8003}"/>
    <dgm:cxn modelId="{FD7A4CEC-15A2-4433-8897-21571234B2C9}" type="presParOf" srcId="{3FF41670-0570-4357-92A7-E56BB0726C51}" destId="{B6E21B7F-0352-4310-8A41-C80866B81B6F}" srcOrd="0" destOrd="0" presId="urn:microsoft.com/office/officeart/2005/8/layout/hList1"/>
    <dgm:cxn modelId="{719F821A-D1D3-4477-B75F-610AB0EEBEFD}" type="presParOf" srcId="{B6E21B7F-0352-4310-8A41-C80866B81B6F}" destId="{783098C0-D337-49ED-B0B7-40A7B7D4F744}" srcOrd="0" destOrd="0" presId="urn:microsoft.com/office/officeart/2005/8/layout/hList1"/>
    <dgm:cxn modelId="{DC32C077-3DA0-493E-BAA5-00467ABE9322}" type="presParOf" srcId="{B6E21B7F-0352-4310-8A41-C80866B81B6F}" destId="{016E1C81-AB26-456C-9290-97D90D7FE9F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7C2D40-8EB2-4B61-B821-21B3F78D2235}">
      <dsp:nvSpPr>
        <dsp:cNvPr id="0" name=""/>
        <dsp:cNvSpPr/>
      </dsp:nvSpPr>
      <dsp:spPr>
        <a:xfrm>
          <a:off x="0" y="616778"/>
          <a:ext cx="2096333" cy="1179794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Prospection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Traitement des commandes</a:t>
          </a:r>
        </a:p>
      </dsp:txBody>
      <dsp:txXfrm>
        <a:off x="27150" y="643928"/>
        <a:ext cx="2042033" cy="872681"/>
      </dsp:txXfrm>
    </dsp:sp>
    <dsp:sp modelId="{19AFA9D8-6B01-4B26-8358-0D05ABE0B191}">
      <dsp:nvSpPr>
        <dsp:cNvPr id="0" name=""/>
        <dsp:cNvSpPr/>
      </dsp:nvSpPr>
      <dsp:spPr>
        <a:xfrm>
          <a:off x="608973" y="-100820"/>
          <a:ext cx="2864934" cy="2864934"/>
        </a:xfrm>
        <a:prstGeom prst="leftCircularArrow">
          <a:avLst>
            <a:gd name="adj1" fmla="val 2491"/>
            <a:gd name="adj2" fmla="val 301890"/>
            <a:gd name="adj3" fmla="val 2098126"/>
            <a:gd name="adj4" fmla="val 9045214"/>
            <a:gd name="adj5" fmla="val 2907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84735C-3B81-4E8A-AF6E-7207741F44A5}">
      <dsp:nvSpPr>
        <dsp:cNvPr id="0" name=""/>
        <dsp:cNvSpPr/>
      </dsp:nvSpPr>
      <dsp:spPr>
        <a:xfrm>
          <a:off x="283307" y="1488105"/>
          <a:ext cx="1151474" cy="5056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Processus Commercial</a:t>
          </a:r>
        </a:p>
      </dsp:txBody>
      <dsp:txXfrm>
        <a:off x="298116" y="1502914"/>
        <a:ext cx="1121856" cy="475998"/>
      </dsp:txXfrm>
    </dsp:sp>
    <dsp:sp modelId="{FD7CDB3B-790E-4F79-903E-08BE766F386B}">
      <dsp:nvSpPr>
        <dsp:cNvPr id="0" name=""/>
        <dsp:cNvSpPr/>
      </dsp:nvSpPr>
      <dsp:spPr>
        <a:xfrm>
          <a:off x="2448271" y="648073"/>
          <a:ext cx="2096333" cy="1191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0" kern="1200" dirty="0"/>
            <a:t>Planifier la conception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0" kern="1200" dirty="0"/>
            <a:t>Réaliser la conception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0" kern="1200" dirty="0"/>
            <a:t>Validation de la conception</a:t>
          </a:r>
        </a:p>
      </dsp:txBody>
      <dsp:txXfrm>
        <a:off x="2475693" y="930840"/>
        <a:ext cx="2041489" cy="881421"/>
      </dsp:txXfrm>
    </dsp:sp>
    <dsp:sp modelId="{430982A2-C1C9-4EBA-8C82-74328B61FF27}">
      <dsp:nvSpPr>
        <dsp:cNvPr id="0" name=""/>
        <dsp:cNvSpPr/>
      </dsp:nvSpPr>
      <dsp:spPr>
        <a:xfrm>
          <a:off x="3814043" y="-249120"/>
          <a:ext cx="2513844" cy="2513844"/>
        </a:xfrm>
        <a:prstGeom prst="circularArrow">
          <a:avLst>
            <a:gd name="adj1" fmla="val 2839"/>
            <a:gd name="adj2" fmla="val 346852"/>
            <a:gd name="adj3" fmla="val 19594593"/>
            <a:gd name="adj4" fmla="val 12692467"/>
            <a:gd name="adj5" fmla="val 3313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8C5350-1579-4EB5-B357-01D440533CC6}">
      <dsp:nvSpPr>
        <dsp:cNvPr id="0" name=""/>
        <dsp:cNvSpPr/>
      </dsp:nvSpPr>
      <dsp:spPr>
        <a:xfrm>
          <a:off x="3378749" y="390743"/>
          <a:ext cx="1373777" cy="4579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Processus étude et conception</a:t>
          </a:r>
        </a:p>
      </dsp:txBody>
      <dsp:txXfrm>
        <a:off x="3392161" y="404155"/>
        <a:ext cx="1346953" cy="431079"/>
      </dsp:txXfrm>
    </dsp:sp>
    <dsp:sp modelId="{027877C0-2C31-45A8-A018-03C42DC91296}">
      <dsp:nvSpPr>
        <dsp:cNvPr id="0" name=""/>
        <dsp:cNvSpPr/>
      </dsp:nvSpPr>
      <dsp:spPr>
        <a:xfrm>
          <a:off x="4874686" y="628770"/>
          <a:ext cx="2755943" cy="1191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Préparation des OF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Fabrication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Contrôle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Expédition</a:t>
          </a:r>
        </a:p>
      </dsp:txBody>
      <dsp:txXfrm>
        <a:off x="4902108" y="656192"/>
        <a:ext cx="2701099" cy="881421"/>
      </dsp:txXfrm>
    </dsp:sp>
    <dsp:sp modelId="{8FD4BE6A-D26F-414E-8541-1A696442142A}">
      <dsp:nvSpPr>
        <dsp:cNvPr id="0" name=""/>
        <dsp:cNvSpPr/>
      </dsp:nvSpPr>
      <dsp:spPr>
        <a:xfrm>
          <a:off x="5892822" y="1529844"/>
          <a:ext cx="1151474" cy="4579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Processus Production</a:t>
          </a:r>
        </a:p>
      </dsp:txBody>
      <dsp:txXfrm>
        <a:off x="5906234" y="1543256"/>
        <a:ext cx="1124650" cy="431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B4726-A634-4ECB-88A6-7E897C04E5C7}">
      <dsp:nvSpPr>
        <dsp:cNvPr id="0" name=""/>
        <dsp:cNvSpPr/>
      </dsp:nvSpPr>
      <dsp:spPr>
        <a:xfrm rot="5400000">
          <a:off x="-186217" y="399752"/>
          <a:ext cx="1241450" cy="869015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Processus Management</a:t>
          </a:r>
        </a:p>
      </dsp:txBody>
      <dsp:txXfrm rot="-5400000">
        <a:off x="1" y="648043"/>
        <a:ext cx="869015" cy="372435"/>
      </dsp:txXfrm>
    </dsp:sp>
    <dsp:sp modelId="{D60CD567-195B-4764-84AE-C90CE7B113EA}">
      <dsp:nvSpPr>
        <dsp:cNvPr id="0" name=""/>
        <dsp:cNvSpPr/>
      </dsp:nvSpPr>
      <dsp:spPr>
        <a:xfrm rot="5400000">
          <a:off x="2050488" y="-1180522"/>
          <a:ext cx="1232534" cy="359548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Ecoute des parties intéressées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Stratégie/politique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Objectifs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Communication interne/externe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Mise à disposition des ressources (humaines et matérielles)</a:t>
          </a:r>
        </a:p>
      </dsp:txBody>
      <dsp:txXfrm rot="-5400000">
        <a:off x="869016" y="61117"/>
        <a:ext cx="3535313" cy="11122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098C0-D337-49ED-B0B7-40A7B7D4F744}">
      <dsp:nvSpPr>
        <dsp:cNvPr id="0" name=""/>
        <dsp:cNvSpPr/>
      </dsp:nvSpPr>
      <dsp:spPr>
        <a:xfrm>
          <a:off x="0" y="8940"/>
          <a:ext cx="3168351" cy="345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Processus Amélioration</a:t>
          </a:r>
        </a:p>
      </dsp:txBody>
      <dsp:txXfrm>
        <a:off x="0" y="8940"/>
        <a:ext cx="3168351" cy="345600"/>
      </dsp:txXfrm>
    </dsp:sp>
    <dsp:sp modelId="{016E1C81-AB26-456C-9290-97D90D7FE9FF}">
      <dsp:nvSpPr>
        <dsp:cNvPr id="0" name=""/>
        <dsp:cNvSpPr/>
      </dsp:nvSpPr>
      <dsp:spPr>
        <a:xfrm>
          <a:off x="0" y="354540"/>
          <a:ext cx="3168351" cy="10046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Analyse des données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Audit interne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Amélioration continue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Gestion des NC et réclamations</a:t>
          </a:r>
        </a:p>
      </dsp:txBody>
      <dsp:txXfrm>
        <a:off x="0" y="354540"/>
        <a:ext cx="3168351" cy="1004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735-7058-4074-8AE0-5BEF42966036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F6CDF-5F48-4FB0-AE81-D406E6FACD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735-7058-4074-8AE0-5BEF42966036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F6CDF-5F48-4FB0-AE81-D406E6FACD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735-7058-4074-8AE0-5BEF42966036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F6CDF-5F48-4FB0-AE81-D406E6FACD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735-7058-4074-8AE0-5BEF42966036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F6CDF-5F48-4FB0-AE81-D406E6FACD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735-7058-4074-8AE0-5BEF42966036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F6CDF-5F48-4FB0-AE81-D406E6FACD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735-7058-4074-8AE0-5BEF42966036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F6CDF-5F48-4FB0-AE81-D406E6FACD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735-7058-4074-8AE0-5BEF42966036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F6CDF-5F48-4FB0-AE81-D406E6FACD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735-7058-4074-8AE0-5BEF42966036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F6CDF-5F48-4FB0-AE81-D406E6FACD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735-7058-4074-8AE0-5BEF42966036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F6CDF-5F48-4FB0-AE81-D406E6FACD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735-7058-4074-8AE0-5BEF42966036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F6CDF-5F48-4FB0-AE81-D406E6FACD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7735-7058-4074-8AE0-5BEF42966036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F6CDF-5F48-4FB0-AE81-D406E6FACD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87735-7058-4074-8AE0-5BEF42966036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F6CDF-5F48-4FB0-AE81-D406E6FACD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95336" y="44624"/>
            <a:ext cx="8769152" cy="432048"/>
          </a:xfrm>
        </p:spPr>
        <p:txBody>
          <a:bodyPr>
            <a:normAutofit fontScale="90000"/>
          </a:bodyPr>
          <a:lstStyle/>
          <a:p>
            <a:r>
              <a:rPr lang="fr-FR" b="1" i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Cartographie des processus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755576" y="2492897"/>
          <a:ext cx="7632848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107504" y="1340768"/>
            <a:ext cx="504056" cy="4968552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400" i="1" dirty="0"/>
              <a:t>Exigences clients &amp; parties intéressées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8604448" y="1340768"/>
            <a:ext cx="432048" cy="496855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2400" i="1" dirty="0"/>
              <a:t>Satisfaction client &amp; parties intéressées</a:t>
            </a:r>
          </a:p>
        </p:txBody>
      </p:sp>
      <p:graphicFrame>
        <p:nvGraphicFramePr>
          <p:cNvPr id="12" name="Diagramme 11"/>
          <p:cNvGraphicFramePr/>
          <p:nvPr/>
        </p:nvGraphicFramePr>
        <p:xfrm>
          <a:off x="683568" y="1124744"/>
          <a:ext cx="4464496" cy="1455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Diagramme 12"/>
          <p:cNvGraphicFramePr/>
          <p:nvPr/>
        </p:nvGraphicFramePr>
        <p:xfrm>
          <a:off x="5292080" y="1052736"/>
          <a:ext cx="316835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4" name="Rectangle avec flèche vers le haut 13"/>
          <p:cNvSpPr/>
          <p:nvPr/>
        </p:nvSpPr>
        <p:spPr>
          <a:xfrm>
            <a:off x="827584" y="5085184"/>
            <a:ext cx="3240360" cy="1584176"/>
          </a:xfrm>
          <a:prstGeom prst="up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fr-FR" sz="2000" b="1" dirty="0"/>
              <a:t>Processus Achat</a:t>
            </a:r>
          </a:p>
          <a:p>
            <a:pPr lvl="0"/>
            <a:r>
              <a:rPr lang="fr-FR" sz="1300" dirty="0"/>
              <a:t>Sélection &amp; évaluation des prestataires externes/Passation de cde/Contrôle du produit/services acheté</a:t>
            </a:r>
            <a:endParaRPr lang="fr-FR" sz="2000" b="1" dirty="0"/>
          </a:p>
        </p:txBody>
      </p:sp>
      <p:sp>
        <p:nvSpPr>
          <p:cNvPr id="15" name="Rectangle avec flèche vers le haut 14"/>
          <p:cNvSpPr/>
          <p:nvPr/>
        </p:nvSpPr>
        <p:spPr>
          <a:xfrm>
            <a:off x="4211960" y="5157192"/>
            <a:ext cx="3240360" cy="1512168"/>
          </a:xfrm>
          <a:prstGeom prst="up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Processus Métrologie Maintenance</a:t>
            </a:r>
          </a:p>
          <a:p>
            <a:pPr algn="ctr"/>
            <a:endParaRPr lang="fr-FR" sz="2000" b="1" dirty="0"/>
          </a:p>
        </p:txBody>
      </p:sp>
      <p:pic>
        <p:nvPicPr>
          <p:cNvPr id="16" name="Image 15" descr="Smiley vert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 rot="20804973">
            <a:off x="7431957" y="5562138"/>
            <a:ext cx="1140718" cy="10380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Rectangle 16"/>
          <p:cNvSpPr/>
          <p:nvPr/>
        </p:nvSpPr>
        <p:spPr>
          <a:xfrm>
            <a:off x="611560" y="580618"/>
            <a:ext cx="28789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2000" b="1" cap="none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Processus de pilotage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26001" y="2564904"/>
            <a:ext cx="319792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2000" b="1" cap="none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Processus de réalisation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7584" y="4725144"/>
            <a:ext cx="256999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2000" b="1" cap="none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Processus supports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Affichage à l'écran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Cartographie des processus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Cartographie des processus</dc:title>
  <dc:creator>frederique.gayraud</dc:creator>
  <cp:lastModifiedBy>Frédérique GAYRAUD</cp:lastModifiedBy>
  <cp:revision>12</cp:revision>
  <dcterms:created xsi:type="dcterms:W3CDTF">2015-07-22T08:53:45Z</dcterms:created>
  <dcterms:modified xsi:type="dcterms:W3CDTF">2021-05-06T09:56:44Z</dcterms:modified>
</cp:coreProperties>
</file>